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24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3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Sept 13,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1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Do Now (on slips of </a:t>
            </a:r>
            <a:r>
              <a:rPr lang="en-US" b="1" u="sng" dirty="0" smtClean="0"/>
              <a:t>paper</a:t>
            </a:r>
            <a:r>
              <a:rPr lang="en-US" b="1" dirty="0" smtClean="0"/>
              <a:t>)  </a:t>
            </a:r>
          </a:p>
          <a:p>
            <a:r>
              <a:rPr lang="en-US" b="1" dirty="0"/>
              <a:t>1) Draw a x vs t graph for an object that starts at the origin, moves quickly in the positive direction, stops for a time, then moves more slowly back to its original position.</a:t>
            </a:r>
          </a:p>
          <a:p>
            <a:r>
              <a:rPr lang="en-US" b="1" dirty="0"/>
              <a:t>2) Draw the corresponding v vs t graph for this motion.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>
              <a:buAutoNum type="alphaLcParenR"/>
            </a:pPr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315201" y="2280334"/>
            <a:ext cx="3934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2.1 p3-5 Worksheet for Homework Check.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2.1 Motion</a:t>
            </a:r>
          </a:p>
          <a:p>
            <a:pPr lvl="1"/>
            <a:r>
              <a:rPr lang="en-US" b="1" dirty="0" smtClean="0"/>
              <a:t>1D Motion Graphs</a:t>
            </a:r>
          </a:p>
          <a:p>
            <a:pPr marL="457200" lvl="1" indent="0">
              <a:buNone/>
            </a:pPr>
            <a:endParaRPr lang="en-US" b="1" dirty="0" smtClean="0"/>
          </a:p>
          <a:p>
            <a:r>
              <a:rPr lang="en-US" b="1" dirty="0"/>
              <a:t>Agenda for IB </a:t>
            </a:r>
            <a:r>
              <a:rPr lang="en-US" b="1" dirty="0" smtClean="0"/>
              <a:t>2.1 Motion</a:t>
            </a:r>
            <a:endParaRPr lang="en-US" b="1" dirty="0"/>
          </a:p>
          <a:p>
            <a:pPr lvl="1"/>
            <a:r>
              <a:rPr lang="en-US" b="1" dirty="0" smtClean="0"/>
              <a:t>Homework Review on White Boards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b="1" dirty="0" smtClean="0"/>
              <a:t> Assignment</a:t>
            </a:r>
            <a:r>
              <a:rPr lang="en-US" b="1" dirty="0"/>
              <a:t>: </a:t>
            </a:r>
            <a:r>
              <a:rPr lang="en-US" b="1" dirty="0" smtClean="0"/>
              <a:t>None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15999</TotalTime>
  <Words>102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Physics 1 – Sept 13, 2018</vt:lpstr>
      <vt:lpstr>Objectives and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138</cp:revision>
  <dcterms:created xsi:type="dcterms:W3CDTF">2015-08-11T02:33:52Z</dcterms:created>
  <dcterms:modified xsi:type="dcterms:W3CDTF">2018-09-13T18:50:45Z</dcterms:modified>
</cp:coreProperties>
</file>